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5/30/2022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Relationship Id="rId4" Type="http://schemas.openxmlformats.org/officeDocument/2006/relationships/image" Target="../media/image36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7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8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9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0.png"/><Relationship Id="rId3" Type="http://schemas.openxmlformats.org/officeDocument/2006/relationships/image" Target="../media/image41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2.png"/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5" Type="http://schemas.openxmlformats.org/officeDocument/2006/relationships/image" Target="../media/image45.png"/><Relationship Id="rId6" Type="http://schemas.openxmlformats.org/officeDocument/2006/relationships/image" Target="../media/image46.png"/><Relationship Id="rId7" Type="http://schemas.openxmlformats.org/officeDocument/2006/relationships/image" Target="../media/image47.png"/><Relationship Id="rId8" Type="http://schemas.openxmlformats.org/officeDocument/2006/relationships/image" Target="../media/image48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9.png"/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5" Type="http://schemas.openxmlformats.org/officeDocument/2006/relationships/image" Target="../media/image52.png"/><Relationship Id="rId6" Type="http://schemas.openxmlformats.org/officeDocument/2006/relationships/image" Target="../media/image53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4.png"/><Relationship Id="rId3" Type="http://schemas.openxmlformats.org/officeDocument/2006/relationships/image" Target="../media/image55.png"/><Relationship Id="rId4" Type="http://schemas.openxmlformats.org/officeDocument/2006/relationships/image" Target="../media/image56.png"/><Relationship Id="rId5" Type="http://schemas.openxmlformats.org/officeDocument/2006/relationships/image" Target="../media/image57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8.png"/><Relationship Id="rId3" Type="http://schemas.openxmlformats.org/officeDocument/2006/relationships/image" Target="../media/image59.png"/><Relationship Id="rId4" Type="http://schemas.openxmlformats.org/officeDocument/2006/relationships/image" Target="../media/image60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1.png"/><Relationship Id="rId3" Type="http://schemas.openxmlformats.org/officeDocument/2006/relationships/image" Target="../media/image62.png"/><Relationship Id="rId4" Type="http://schemas.openxmlformats.org/officeDocument/2006/relationships/image" Target="../media/image63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4.png"/><Relationship Id="rId3" Type="http://schemas.openxmlformats.org/officeDocument/2006/relationships/image" Target="../media/image65.png"/><Relationship Id="rId4" Type="http://schemas.openxmlformats.org/officeDocument/2006/relationships/image" Target="../media/image66.png"/><Relationship Id="rId5" Type="http://schemas.openxmlformats.org/officeDocument/2006/relationships/image" Target="../media/image67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28.png"/><Relationship Id="rId7" Type="http://schemas.openxmlformats.org/officeDocument/2006/relationships/image" Target="../media/image29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Relationship Id="rId4" Type="http://schemas.openxmlformats.org/officeDocument/2006/relationships/image" Target="../media/image32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2E2A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643358" y="3556335"/>
            <a:ext cx="558525" cy="28106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658518" y="3270423"/>
            <a:ext cx="454727" cy="367689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927363" y="17147"/>
            <a:ext cx="21411203" cy="10285280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850917" y="7387052"/>
            <a:ext cx="14184718" cy="471036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2E2A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723502" y="1779445"/>
            <a:ext cx="7760560" cy="5806832"/>
            <a:chOff x="9723502" y="1779445"/>
            <a:chExt cx="7760560" cy="580683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723502" y="1779445"/>
              <a:ext cx="7760560" cy="580683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98245" y="7604483"/>
            <a:ext cx="14328638" cy="352263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66987" y="1779445"/>
            <a:ext cx="7854672" cy="5806832"/>
            <a:chOff x="1066987" y="1779445"/>
            <a:chExt cx="7854672" cy="580683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66987" y="1779445"/>
              <a:ext cx="7854672" cy="580683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2E2A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71945" cy="10285714"/>
            <a:chOff x="0" y="0"/>
            <a:chExt cx="18271945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71945" cy="102857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2E2A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71945"/>
            <a:chOff x="0" y="0"/>
            <a:chExt cx="18285714" cy="1027194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7194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2E2A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2E2A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09356" y="2170891"/>
            <a:ext cx="17678948" cy="7775141"/>
            <a:chOff x="309356" y="2170891"/>
            <a:chExt cx="17678948" cy="777514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9356" y="2170891"/>
              <a:ext cx="17678948" cy="777514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857121" y="-399525"/>
            <a:ext cx="20002132" cy="455131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2E2A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83960" y="1657906"/>
            <a:ext cx="5769583" cy="4166921"/>
            <a:chOff x="283960" y="1657906"/>
            <a:chExt cx="5769583" cy="416692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3960" y="1657906"/>
              <a:ext cx="5769583" cy="416692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091638" y="5910541"/>
            <a:ext cx="5621000" cy="3992057"/>
            <a:chOff x="6091638" y="5910541"/>
            <a:chExt cx="5621000" cy="39920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91638" y="5910541"/>
              <a:ext cx="5621000" cy="39920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785103" y="1657906"/>
            <a:ext cx="6224415" cy="4166921"/>
            <a:chOff x="11785103" y="1657906"/>
            <a:chExt cx="6224415" cy="416692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785103" y="1657906"/>
              <a:ext cx="6224415" cy="416692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162137" y="-642501"/>
            <a:ext cx="8195225" cy="472941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951452" y="4471452"/>
            <a:ext cx="4919533" cy="2750267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523814" y="5320586"/>
            <a:ext cx="5801543" cy="2750267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350186" y="5286652"/>
            <a:ext cx="4733057" cy="29596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2E2A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12274" y="2226097"/>
            <a:ext cx="8117120" cy="5971215"/>
            <a:chOff x="412274" y="2226097"/>
            <a:chExt cx="8117120" cy="597121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2274" y="2226097"/>
              <a:ext cx="8117120" cy="597121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142857" y="2226097"/>
            <a:ext cx="8834762" cy="5971215"/>
            <a:chOff x="9142857" y="2226097"/>
            <a:chExt cx="8834762" cy="597121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42857" y="2226097"/>
              <a:ext cx="8834762" cy="597121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41252" y="7872852"/>
            <a:ext cx="6449914" cy="349746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281516" y="7859094"/>
            <a:ext cx="6449909" cy="349745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162137" y="-642501"/>
            <a:ext cx="8308625" cy="4729416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2E2A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685164" y="-982833"/>
            <a:ext cx="8723006" cy="520622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341740" y="1118873"/>
            <a:ext cx="6615472" cy="3178100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83961" y="3190583"/>
            <a:ext cx="16983162" cy="3027876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83961" y="6527792"/>
            <a:ext cx="17761571" cy="3018352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2E2A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685164" y="-982833"/>
            <a:ext cx="8723006" cy="520622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479434" y="1793571"/>
            <a:ext cx="9685398" cy="3178102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9382" y="3746097"/>
            <a:ext cx="17228220" cy="5029534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2E2A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698933" y="-1079218"/>
            <a:ext cx="8723006" cy="520622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341741" y="646634"/>
            <a:ext cx="5337502" cy="3168579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259401" y="1512995"/>
            <a:ext cx="20011818" cy="1021003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2E2A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41621" y="-601075"/>
            <a:ext cx="11074024" cy="525131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40135" y="2094398"/>
            <a:ext cx="17427600" cy="1007162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40136" y="5051431"/>
            <a:ext cx="16291629" cy="1007162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40136" y="7980688"/>
            <a:ext cx="16651790" cy="1007162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7CC5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307189" y="3605657"/>
            <a:ext cx="2958106" cy="2191884"/>
            <a:chOff x="4307189" y="3605657"/>
            <a:chExt cx="2958106" cy="219188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307189" y="3605657"/>
              <a:ext cx="2958106" cy="219188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354183" y="-13769"/>
            <a:ext cx="10903992" cy="10313253"/>
            <a:chOff x="7354183" y="-13769"/>
            <a:chExt cx="10903992" cy="1031325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354183" y="-13769"/>
              <a:ext cx="10903992" cy="1031325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5042" y="1988046"/>
            <a:ext cx="9635000" cy="959008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435619" y="-1257111"/>
            <a:ext cx="13675816" cy="675068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2E2A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312165" y="-587304"/>
            <a:ext cx="11953480" cy="526209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93868" y="7592987"/>
            <a:ext cx="17497979" cy="1844582"/>
            <a:chOff x="393868" y="7592987"/>
            <a:chExt cx="17497979" cy="1844582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2590" y="8259949"/>
              <a:ext cx="17149060" cy="1316289"/>
            </a:xfrm>
            <a:prstGeom prst="rect">
              <a:avLst/>
            </a:prstGeom>
          </p:spPr>
        </p:pic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2441" y="7501561"/>
              <a:ext cx="9539000" cy="99763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1561" y="5142857"/>
            <a:ext cx="17415362" cy="1817043"/>
            <a:chOff x="531561" y="5142857"/>
            <a:chExt cx="17415362" cy="181704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57668" y="5782280"/>
              <a:ext cx="17116374" cy="1317831"/>
            </a:xfrm>
            <a:prstGeom prst="rect">
              <a:avLst/>
            </a:prstGeom>
          </p:spPr>
        </p:pic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40135" y="5051431"/>
              <a:ext cx="10720981" cy="113182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14866" y="2705210"/>
            <a:ext cx="18070849" cy="1348884"/>
            <a:chOff x="214866" y="2705210"/>
            <a:chExt cx="18070849" cy="134888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27203" y="3358401"/>
              <a:ext cx="12559384" cy="827479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3440" y="2613783"/>
              <a:ext cx="11155114" cy="113182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2E2A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24424" y="1805309"/>
            <a:ext cx="15622120" cy="8013620"/>
            <a:chOff x="1124424" y="1805309"/>
            <a:chExt cx="15622120" cy="801362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24424" y="1805309"/>
              <a:ext cx="15622120" cy="801362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040458" y="-601639"/>
            <a:ext cx="14668701" cy="435609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2E2A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926176" y="-590474"/>
            <a:ext cx="15540220" cy="499484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88547" y="2323970"/>
            <a:ext cx="8046121" cy="6332472"/>
            <a:chOff x="588547" y="2323970"/>
            <a:chExt cx="8046121" cy="6332472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8547" y="2323970"/>
              <a:ext cx="8046121" cy="6332472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35165" y="8781589"/>
            <a:ext cx="8292210" cy="184624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227032" y="2305829"/>
            <a:ext cx="8506755" cy="6350612"/>
            <a:chOff x="9227032" y="2305829"/>
            <a:chExt cx="8506755" cy="6350612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227032" y="2305829"/>
              <a:ext cx="8506755" cy="6350612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896487" y="9067297"/>
            <a:ext cx="7280233" cy="70569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2E2A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2E2A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029900" y="2927181"/>
            <a:ext cx="7255814" cy="7425847"/>
            <a:chOff x="11029900" y="2927181"/>
            <a:chExt cx="7255814" cy="742584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212662" y="-667435"/>
              <a:ext cx="14511628" cy="14851694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029900" y="2927181"/>
              <a:ext cx="7255814" cy="7425847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066670" y="1727277"/>
            <a:ext cx="5283825" cy="251922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15206" y="9475445"/>
            <a:ext cx="7801003" cy="740298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72856" y="-393635"/>
            <a:ext cx="15664790" cy="364861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45680" y="1465318"/>
            <a:ext cx="10784220" cy="7935840"/>
            <a:chOff x="245680" y="1465318"/>
            <a:chExt cx="10784220" cy="793584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45680" y="1465318"/>
              <a:ext cx="10784220" cy="79358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2E2A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799772" y="-726101"/>
            <a:ext cx="11517376" cy="497610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32587" y="2006655"/>
            <a:ext cx="8811474" cy="7272020"/>
            <a:chOff x="1032587" y="2006655"/>
            <a:chExt cx="8811474" cy="727202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32587" y="2006655"/>
              <a:ext cx="8811474" cy="7272020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756631" y="4346412"/>
            <a:ext cx="8400629" cy="1739004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2E2A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20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2022-05-30T17:01:13Z</dcterms:created>
  <dcterms:modified xsi:type="dcterms:W3CDTF">2022-05-30T17:01:13Z</dcterms:modified>
</cp:coreProperties>
</file>